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54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CFC20A5-F013-EE40-EA2C-E10834A77C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7B4B578-ACD2-C5A3-413E-764732BD7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F207633-AC60-CF30-418E-C5BA51399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F0C7-B0C6-4421-9FC0-F691E4281294}" type="datetimeFigureOut">
              <a:rPr lang="nb-NO" smtClean="0"/>
              <a:t>29.11.2025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35FF8B4-4CA7-805A-DBC6-D5A2A1BE1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1371FF4-064A-7502-2398-A8EA579D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905C-E4AB-4E84-87C7-2AF5B450B5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54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A73F685-7C9A-1A2E-7AD5-8BE994054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6A4CD1B5-0BEE-762B-6AE6-D616D23D2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A42E620-35D1-8F62-6890-95883BAE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F0C7-B0C6-4421-9FC0-F691E4281294}" type="datetimeFigureOut">
              <a:rPr lang="nb-NO" smtClean="0"/>
              <a:t>29.11.2025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074F69B-1E8D-3485-CD41-D88F0F1F4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63D258E-8DBA-2DA7-784E-0332580E0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905C-E4AB-4E84-87C7-2AF5B450B5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95270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B99B1560-C91F-79DF-0119-E01AFD27A6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CD6D423-A124-2DFC-040B-D2A2B1F94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864B521-6909-BDE5-E6BE-50BB0034E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F0C7-B0C6-4421-9FC0-F691E4281294}" type="datetimeFigureOut">
              <a:rPr lang="nb-NO" smtClean="0"/>
              <a:t>29.11.2025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C9AC24-1EBF-CAAC-71E7-3FD2C8C9F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DEC7F21-6E8E-1514-BFB5-C190EB5F0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905C-E4AB-4E84-87C7-2AF5B450B5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384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63763C8-CB3F-A8F3-0143-E7FE68FBD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412EE43-4348-8B22-0B24-05854A2D2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B6A53E3-D42D-43FE-1D82-DED5149B7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F0C7-B0C6-4421-9FC0-F691E4281294}" type="datetimeFigureOut">
              <a:rPr lang="nb-NO" smtClean="0"/>
              <a:t>29.11.2025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AD18833-1126-985D-A082-23A1644E9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505BB56-C6F7-9DDB-EA7E-850086447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905C-E4AB-4E84-87C7-2AF5B450B5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416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9DCCB54-D7F1-0B83-D39A-E25FC63DD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8DE82B2-12C6-A01D-7C96-82477368C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6A3DA37-723C-79A8-DA8E-427039797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F0C7-B0C6-4421-9FC0-F691E4281294}" type="datetimeFigureOut">
              <a:rPr lang="nb-NO" smtClean="0"/>
              <a:t>29.11.2025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F0A3DBA-C146-A945-8780-CBD249C7B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9849472-0CB2-CAC7-2BE9-67A4C306E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905C-E4AB-4E84-87C7-2AF5B450B5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252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2F59831-194E-19B0-63F9-73559FA2A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3A6AF38-44C3-1FE2-5D45-047C525EEB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9D40F6B-6A78-FF63-6681-9BFAB2868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01818A78-272E-6994-9F86-88B7EA2BF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F0C7-B0C6-4421-9FC0-F691E4281294}" type="datetimeFigureOut">
              <a:rPr lang="nb-NO" smtClean="0"/>
              <a:t>29.11.2025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A59F601-26A9-2C75-5B30-6206D171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B442AC1-FDE7-7FCE-2B54-417803BC7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905C-E4AB-4E84-87C7-2AF5B450B5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6100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A8B5D53-B12F-A637-7D47-6007C5451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A722F6D-156C-2507-C46B-3217408E9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6640066F-76A9-126E-700A-DA7C1BDD5F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2FAED40-9C1A-4305-D4A7-7DD49B5457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8B3D2D97-B687-C1E8-4391-77DAE1E1B9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A7125006-961C-05F7-532E-473F3B110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F0C7-B0C6-4421-9FC0-F691E4281294}" type="datetimeFigureOut">
              <a:rPr lang="nb-NO" smtClean="0"/>
              <a:t>29.11.2025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098676FB-BDD5-17D6-C3FB-CCDBB5E4C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92285ABF-90C7-4B3C-7F2E-2C4FC48EB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905C-E4AB-4E84-87C7-2AF5B450B5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5970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A28072C-1934-940F-EDF5-BC973F414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BAA155B3-D55D-E77E-2100-17ABF5E71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F0C7-B0C6-4421-9FC0-F691E4281294}" type="datetimeFigureOut">
              <a:rPr lang="nb-NO" smtClean="0"/>
              <a:t>29.11.2025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09031FC-5724-4FDC-327A-ACD567DDA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08119D8-50A4-2EE1-1B67-59D2624A0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905C-E4AB-4E84-87C7-2AF5B450B5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7436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B74BAC3C-F5BF-AC5D-093C-14854ED23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F0C7-B0C6-4421-9FC0-F691E4281294}" type="datetimeFigureOut">
              <a:rPr lang="nb-NO" smtClean="0"/>
              <a:t>29.11.2025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A5EC84D8-6990-005A-1104-B4698222C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FCF247F-6FA1-F9AA-707B-0C5321697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905C-E4AB-4E84-87C7-2AF5B450B5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0307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FA3B40E-5C77-126C-FEA8-EB80441E2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87F066-86DC-5226-9F65-244967E9D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B7FE5D0-1DA0-BEA0-2711-B065C876F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CCE8CAE-F415-CADB-A7F5-9DA275FBE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F0C7-B0C6-4421-9FC0-F691E4281294}" type="datetimeFigureOut">
              <a:rPr lang="nb-NO" smtClean="0"/>
              <a:t>29.11.2025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D4F3D63-84A1-2332-B71C-84EF7F049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650153A-F4B7-0AD7-1DA2-078293908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905C-E4AB-4E84-87C7-2AF5B450B5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76372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4ED7C27-B684-F60A-F06B-8BEB0622D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749098EA-494F-610C-FA19-713217230F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B910BC5-6363-4478-96D7-161B4E723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F87420E-2ECE-6F4B-0CB7-4183BA585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F0C7-B0C6-4421-9FC0-F691E4281294}" type="datetimeFigureOut">
              <a:rPr lang="nb-NO" smtClean="0"/>
              <a:t>29.11.2025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EAF6371-AD2A-D469-D283-0DD9849F6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7A62394-6E75-D1A0-AFC6-209E68E40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905C-E4AB-4E84-87C7-2AF5B450B5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1839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8D23207C-B9B0-F0BA-58ED-572C5FF9B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25C6EAB-DF45-386B-CE7D-4A475DFB3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D08EEF5-5C72-53B8-53EA-7ADE030500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7FF0C7-B0C6-4421-9FC0-F691E4281294}" type="datetimeFigureOut">
              <a:rPr lang="nb-NO" smtClean="0"/>
              <a:t>29.11.2025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9C09E2C-4D28-DAF6-286E-A14C9698FD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83650F2-691B-836C-6300-BB2ACB2225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FD905C-E4AB-4E84-87C7-2AF5B450B5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9711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67BD219-38A6-36F4-60B9-D8782B8C62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FB26F0DD-E0CF-ED94-8B59-91745F66E9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5" name="Bilde 4" descr="Et bilde som inneholder tekst, klær, skjermbilde, person&#10;&#10;KI-generert innhold kan være feil.">
            <a:extLst>
              <a:ext uri="{FF2B5EF4-FFF2-40B4-BE49-F238E27FC236}">
                <a16:creationId xmlns:a16="http://schemas.microsoft.com/office/drawing/2014/main" id="{A2803B5D-EB27-A3A7-06C6-7A53BC2375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196" y="395784"/>
            <a:ext cx="4279734" cy="6053753"/>
          </a:xfrm>
          <a:prstGeom prst="rect">
            <a:avLst/>
          </a:prstGeom>
        </p:spPr>
      </p:pic>
      <p:pic>
        <p:nvPicPr>
          <p:cNvPr id="7" name="Bilde 6" descr="Et bilde som inneholder utendørs, person, klær, Menneskeansikt&#10;&#10;KI-generert innhold kan være feil.">
            <a:extLst>
              <a:ext uri="{FF2B5EF4-FFF2-40B4-BE49-F238E27FC236}">
                <a16:creationId xmlns:a16="http://schemas.microsoft.com/office/drawing/2014/main" id="{A3A1806B-3EA1-153C-0112-42C2F3FC7D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066" y="689249"/>
            <a:ext cx="5317814" cy="565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94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Iver Larsen</dc:creator>
  <cp:lastModifiedBy>Lars Iver Larsen</cp:lastModifiedBy>
  <cp:revision>1</cp:revision>
  <dcterms:created xsi:type="dcterms:W3CDTF">2025-11-29T19:01:10Z</dcterms:created>
  <dcterms:modified xsi:type="dcterms:W3CDTF">2025-11-29T19:06:55Z</dcterms:modified>
</cp:coreProperties>
</file>